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D3B3C7E-BC2D-4436-8B03-AC421FA66787}"/>
              </a:ext>
            </a:extLst>
          </p:cNvPr>
          <p:cNvSpPr/>
          <p:nvPr/>
        </p:nvSpPr>
        <p:spPr>
          <a:xfrm>
            <a:off x="160920" y="157606"/>
            <a:ext cx="11870161" cy="65427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66887E-4265-46F7-9DE0-605FFFC907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5130" y="1066800"/>
            <a:ext cx="8112369" cy="2073119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 cap="all" spc="39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DB1A74-54F5-45CA-8922-87FFD5751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5804" y="4876802"/>
            <a:ext cx="7821637" cy="102869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BE6EF-9D0F-4ABF-B92C-E967FE3F1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AB150-954C-4F02-89AC-DA7163D7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9965" y="6245352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16270-CBD7-4ACC-BFC5-9CADE7226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9B5D0C1-066E-4C02-A6B8-59FAE4A19724}"/>
              </a:ext>
            </a:extLst>
          </p:cNvPr>
          <p:cNvGrpSpPr/>
          <p:nvPr/>
        </p:nvGrpSpPr>
        <p:grpSpPr>
          <a:xfrm>
            <a:off x="5662258" y="4240546"/>
            <a:ext cx="867485" cy="115439"/>
            <a:chOff x="8910933" y="1861308"/>
            <a:chExt cx="867485" cy="11543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4386904-AFDC-449E-8D1B-906B305EBDA7}"/>
                </a:ext>
              </a:extLst>
            </p:cNvPr>
            <p:cNvSpPr/>
            <p:nvPr/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70778F2-11E8-428C-8324-479CA9D6FE92}"/>
                </a:ext>
              </a:extLst>
            </p:cNvPr>
            <p:cNvCxnSpPr/>
            <p:nvPr/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A0BE89E-CB2D-48BA-A8D2-533FAAAA725F}"/>
                </a:ext>
              </a:extLst>
            </p:cNvPr>
            <p:cNvCxnSpPr/>
            <p:nvPr/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61970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2DC87-4B97-4A7C-BC4C-6E7724561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59FD9-57FD-4ABA-9FCD-795405253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7BD40E-B0AA-47B8-900F-488A8AEC1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E623C-1E35-4485-A5B4-A71969BE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C6BB9-EF4F-465E-985B-34521F68C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893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F5577-D71B-4279-B07A-62F703E5D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8367D-C35C-4023-BEBE-F834D033B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FCF8A-B8C6-496A-98A5-BBB52DB70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‹N›</a:t>
            </a:fld>
            <a:endParaRPr lang="en-US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CDE45C10-227D-42DF-A888-EEFD3784F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3900" y="750338"/>
            <a:ext cx="4580642" cy="549469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58886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3037115 w 6096000"/>
              <a:gd name="connsiteY3" fmla="*/ 5889172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3037115" y="588917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A214944-8898-48BC-AE6F-065DA7BBB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580478" y="4714704"/>
            <a:ext cx="867485" cy="115439"/>
            <a:chOff x="8910933" y="1861308"/>
            <a:chExt cx="867485" cy="11543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4B3AAB-30C4-441D-B481-D253F8325953}"/>
                </a:ext>
              </a:extLst>
            </p:cNvPr>
            <p:cNvSpPr/>
            <p:nvPr/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DCB6176-5585-40BC-BC9C-CA625F989F1B}"/>
                </a:ext>
              </a:extLst>
            </p:cNvPr>
            <p:cNvCxnSpPr/>
            <p:nvPr/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7C4F1D9-97D8-43DD-A319-C56367F97FCE}"/>
                </a:ext>
              </a:extLst>
            </p:cNvPr>
            <p:cNvCxnSpPr/>
            <p:nvPr/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25E64ED-B373-4866-B5A2-E805D3168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291" y="1274475"/>
            <a:ext cx="3761832" cy="2823913"/>
          </a:xfrm>
        </p:spPr>
        <p:txBody>
          <a:bodyPr anchor="b">
            <a:normAutofit/>
          </a:bodyPr>
          <a:lstStyle>
            <a:lvl1pPr algn="ctr">
              <a:defRPr sz="3200" cap="all" spc="6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6D6168-DDAE-41B2-A0D5-42185A2D0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56756" y="2730304"/>
            <a:ext cx="4383030" cy="139739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8798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825EB-71EE-41B3-89D2-47A0C7C35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62F7D-C4AD-4BD4-AAC8-F0223EE4A3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7305" y="2155369"/>
            <a:ext cx="4953000" cy="3998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0FB088-28C6-4667-8DF2-0DE32AE3E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55369"/>
            <a:ext cx="4953000" cy="3998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36095F-AE34-4E94-B722-E3A1205AE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06A8E6-BD94-48EA-8F35-DA0DF910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478AEF-56B8-49F5-81E8-663B1FFA0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262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F873F-001F-4254-97F3-05329E6A7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55171"/>
            <a:ext cx="10134600" cy="113551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37B575-060F-4296-A28A-93DA109F9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306" y="1801620"/>
            <a:ext cx="4849036" cy="814387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81A51-F4D1-4A02-9918-C416F820B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7306" y="2619103"/>
            <a:ext cx="4849036" cy="3514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2916D0-3DFE-455D-9888-3FDEFD3D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0108" y="1801620"/>
            <a:ext cx="4904585" cy="814387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93D763-0643-4A48-8007-93391C59F6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0108" y="2619103"/>
            <a:ext cx="4904585" cy="3514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A2D07B-3A5D-41C2-83B8-BD1AD6522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2C1367-FE5A-4CDD-B85B-724FFFE5B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2F244-23EB-4E1A-B74F-77F23F879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132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76C0A-BEF4-4DE4-A9D2-C60298FC7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67C0AC-3C98-4D68-AE72-CFFA1638C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A7722A-E2E4-45D2-8A20-4853ED683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6B9201-B20B-4412-B745-F2F6A914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345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C4889A-9ABE-4409-BAD8-F84C36C1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DA5A70-FE21-4CB6-A67B-1DC798E9E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4AD11-7FD2-432C-A6AB-395BE9275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080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397CF-9CDD-4E78-8F35-A2FFE7867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94BFE-7A85-4123-B0F7-4DB1C141C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6800"/>
            <a:ext cx="6172200" cy="48386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EFD6D-1929-4A73-A860-22A36FF5C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B399A5-94A1-4452-AFF0-918BDA8B1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589D8-DD83-406C-A77A-176D23993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E46024-82ED-40EF-8846-F6CC44BC5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013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12FA-83A4-42AF-98D7-312C4C5A7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200"/>
            <a:ext cx="37052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CF1DC8-2932-4C6E-BFBB-8BA1C95984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5942012" cy="4838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E0000-EF01-46A5-8A71-25FB7EA3F9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1AD40B-9246-4532-9F73-5BA9061C3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E6B9A0-5B1C-4F7B-828A-EF74E5147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2E99FB-C932-4165-A612-8B302D8F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709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B1126-542A-43AD-8078-EE3565165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A5F98B-5F32-4561-BFBC-9F6E5DA0A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28700" y="2161903"/>
            <a:ext cx="10134600" cy="37435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3D0DD-B04E-4E48-8EE1-51E46131A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1352D-F9C0-4442-9601-A09A7655E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C0801-9C45-40AE-AB33-5742CDA4D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101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946561-59BF-4566-AD2C-9B05C4771D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6250" y="723899"/>
            <a:ext cx="2271849" cy="54102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DF7870-6CBD-47E2-854C-68141BAA1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23900" y="723899"/>
            <a:ext cx="8302534" cy="5410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2FAF3-C106-49CB-A845-1FC7F7313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D5CCC-00E8-48FA-91A6-921E7B644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E1751-E7AA-406D-A977-1ACEF1FBD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489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CE7638-D991-46E7-BF2C-67D1AC829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23900"/>
            <a:ext cx="10134600" cy="12884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7C6B9C-4923-4DAB-9748-D5CD289EB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2161903"/>
            <a:ext cx="10134600" cy="39693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78CF6-4B33-40E4-B881-5F4C568378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4765" y="6245032"/>
            <a:ext cx="524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fld id="{19590046-DA73-4BBF-84B5-C08E6F75191A}" type="slidenum">
              <a:rPr lang="en-US" smtClean="0"/>
              <a:t>‹N›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AE857E-F564-4539-9984-10435B614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4841" y="6245032"/>
            <a:ext cx="26593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fld id="{C485584D-7D79-4248-9986-4CA35242F944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EABEF-B998-4B11-A878-8F492F8E39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79964" y="6245033"/>
            <a:ext cx="41122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EB54D17-3792-403D-9127-495845021D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60920 w 12192000"/>
              <a:gd name="connsiteY0" fmla="*/ 157606 h 6858000"/>
              <a:gd name="connsiteX1" fmla="*/ 160920 w 12192000"/>
              <a:gd name="connsiteY1" fmla="*/ 6700394 h 6858000"/>
              <a:gd name="connsiteX2" fmla="*/ 12031081 w 12192000"/>
              <a:gd name="connsiteY2" fmla="*/ 6700394 h 6858000"/>
              <a:gd name="connsiteX3" fmla="*/ 12031081 w 12192000"/>
              <a:gd name="connsiteY3" fmla="*/ 157606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60920" y="157606"/>
                </a:moveTo>
                <a:lnTo>
                  <a:pt x="160920" y="6700394"/>
                </a:lnTo>
                <a:lnTo>
                  <a:pt x="12031081" y="6700394"/>
                </a:lnTo>
                <a:lnTo>
                  <a:pt x="12031081" y="15760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23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45" r:id="rId6"/>
    <p:sldLayoutId id="2147483741" r:id="rId7"/>
    <p:sldLayoutId id="2147483742" r:id="rId8"/>
    <p:sldLayoutId id="2147483743" r:id="rId9"/>
    <p:sldLayoutId id="2147483744" r:id="rId10"/>
    <p:sldLayoutId id="2147483746" r:id="rId1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kern="1200" cap="none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Tx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-228600" algn="l" defTabSz="914400" rtl="0" eaLnBrk="1" latinLnBrk="0" hangingPunct="1">
        <a:lnSpc>
          <a:spcPct val="11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rossanaweb.altervista.org/blog/presentazione-sintetica-della-costituzione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ossanaweb.altervista.org/blog/presentazione-sintetica-della-costituzione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ossanaweb.altervista.org/blog/presentazione-sintetica-della-costituzione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ossanaweb.altervista.org/blog/presentazione-sintetica-della-costituzione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ossanaweb.altervista.org/blog/presentazione-sintetica-della-costituzione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ossanaweb.altervista.org/blog/presentazione-sintetica-della-costituzione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8">
            <a:extLst>
              <a:ext uri="{FF2B5EF4-FFF2-40B4-BE49-F238E27FC236}">
                <a16:creationId xmlns:a16="http://schemas.microsoft.com/office/drawing/2014/main" id="{DF0CAD46-2E46-44EB-A063-C05881768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3">
            <a:extLst>
              <a:ext uri="{FF2B5EF4-FFF2-40B4-BE49-F238E27FC236}">
                <a16:creationId xmlns:a16="http://schemas.microsoft.com/office/drawing/2014/main" id="{26C118C1-D3ED-828F-BE5F-DE9CE47F66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157" b="6573"/>
          <a:stretch/>
        </p:blipFill>
        <p:spPr>
          <a:xfrm>
            <a:off x="81624" y="11"/>
            <a:ext cx="12191980" cy="6857989"/>
          </a:xfrm>
          <a:prstGeom prst="rect">
            <a:avLst/>
          </a:prstGeom>
        </p:spPr>
      </p:pic>
      <p:sp>
        <p:nvSpPr>
          <p:cNvPr id="19" name="Rectangle 10">
            <a:extLst>
              <a:ext uri="{FF2B5EF4-FFF2-40B4-BE49-F238E27FC236}">
                <a16:creationId xmlns:a16="http://schemas.microsoft.com/office/drawing/2014/main" id="{DE8A7E9B-3161-4AE7-B85C-EE3D7786D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8700" y="1028700"/>
            <a:ext cx="10134600" cy="4800600"/>
          </a:xfrm>
          <a:prstGeom prst="rect">
            <a:avLst/>
          </a:prstGeom>
          <a:solidFill>
            <a:schemeClr val="bg2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6B33457-6300-DE56-E96E-982F5D2EE6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39253" y="1942391"/>
            <a:ext cx="7113494" cy="1486609"/>
          </a:xfrm>
        </p:spPr>
        <p:txBody>
          <a:bodyPr>
            <a:normAutofit/>
          </a:bodyPr>
          <a:lstStyle/>
          <a:p>
            <a:r>
              <a:rPr lang="it-IT" dirty="0"/>
              <a:t>NELLA COSTITUZIONE UN TESORO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2A8E7EE-D2B5-2CF7-BBF9-A23552460D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2340" y="5385490"/>
            <a:ext cx="7580671" cy="303667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it-IT" dirty="0"/>
              <a:t>ISSR UDINE 2024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3E45FAB-3768-4529-B0E8-A0E9BE5E3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62258" y="3891005"/>
            <a:ext cx="867485" cy="115439"/>
            <a:chOff x="8910933" y="1861308"/>
            <a:chExt cx="867485" cy="11543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FF68CFF-0675-43D9-8EF2-EAC1F19D24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64825" flipH="1">
              <a:off x="9286956" y="1861308"/>
              <a:ext cx="115439" cy="115439"/>
            </a:xfrm>
            <a:prstGeom prst="rect">
              <a:avLst/>
            </a:prstGeom>
            <a:noFill/>
            <a:ln w="158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1414FA8-D7DF-4B14-AD83-846AB2899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426289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38B88A0-A01D-4106-8E09-1AEB09B04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910933" y="1919027"/>
              <a:ext cx="352129" cy="0"/>
            </a:xfrm>
            <a:prstGeom prst="line">
              <a:avLst/>
            </a:prstGeom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Immagine 5" descr="Immagine che contiene testo, Marchio, Carattere, logo">
            <a:extLst>
              <a:ext uri="{FF2B5EF4-FFF2-40B4-BE49-F238E27FC236}">
                <a16:creationId xmlns:a16="http://schemas.microsoft.com/office/drawing/2014/main" id="{08A7735D-DF99-763D-4542-BB7F12EABE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387278" y="1066950"/>
            <a:ext cx="7580671" cy="126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19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353609-9B55-B82E-6D7A-36D615EEA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400" dirty="0"/>
              <a:t>IL DIRITTO ALL’ISTRUZIONE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4CD10D7-F2C0-59F7-F652-E6CA884A0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/>
              <a:t>ART. 33 c1….Libertà di insegnamento</a:t>
            </a:r>
          </a:p>
          <a:p>
            <a:r>
              <a:rPr lang="it-IT" sz="2800" dirty="0"/>
              <a:t>ART. 33 c2…. Scuole statali di ogni ordine e grado</a:t>
            </a:r>
          </a:p>
          <a:p>
            <a:r>
              <a:rPr lang="it-IT" sz="2800" dirty="0"/>
              <a:t>ART. 34….Istruzione gratuita e obbligatoria (8 ANNI)</a:t>
            </a:r>
          </a:p>
          <a:p>
            <a:r>
              <a:rPr lang="it-IT" sz="2800" dirty="0"/>
              <a:t>            …. Diritto allo studio per i meritevoli</a:t>
            </a:r>
          </a:p>
          <a:p>
            <a:r>
              <a:rPr lang="it-IT" sz="2800" dirty="0"/>
              <a:t>Attuazione:1962 Scuola media unica; 1974 Decreti delegati</a:t>
            </a:r>
          </a:p>
          <a:p>
            <a:endParaRPr lang="it-IT" sz="2800" dirty="0"/>
          </a:p>
        </p:txBody>
      </p:sp>
      <p:pic>
        <p:nvPicPr>
          <p:cNvPr id="4" name="Immagine 3" descr="Immagine che contiene testo, Marchio, Carattere, logo">
            <a:extLst>
              <a:ext uri="{FF2B5EF4-FFF2-40B4-BE49-F238E27FC236}">
                <a16:creationId xmlns:a16="http://schemas.microsoft.com/office/drawing/2014/main" id="{08A7735D-DF99-763D-4542-BB7F12EABE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025445" y="5200554"/>
            <a:ext cx="7580671" cy="126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96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F9C4775-A3A7-F854-C672-411B42A0D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800" dirty="0"/>
              <a:t>GLI IDEALI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05C4CC3-3E14-BB09-1BB2-9585267EF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200" dirty="0"/>
              <a:t>A - LIBERALI</a:t>
            </a:r>
          </a:p>
          <a:p>
            <a:r>
              <a:rPr lang="it-IT" sz="3200" dirty="0"/>
              <a:t>B - SOCIALISTI</a:t>
            </a:r>
          </a:p>
          <a:p>
            <a:r>
              <a:rPr lang="it-IT" sz="3200" dirty="0"/>
              <a:t>C - CRISTIANI</a:t>
            </a:r>
          </a:p>
        </p:txBody>
      </p:sp>
      <p:pic>
        <p:nvPicPr>
          <p:cNvPr id="4" name="Immagine 3" descr="Immagine che contiene testo, Marchio, Carattere, logo">
            <a:extLst>
              <a:ext uri="{FF2B5EF4-FFF2-40B4-BE49-F238E27FC236}">
                <a16:creationId xmlns:a16="http://schemas.microsoft.com/office/drawing/2014/main" id="{467EAD98-E5DD-1673-9715-522D804E52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667497" y="4866380"/>
            <a:ext cx="7580671" cy="126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009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9E5626-AD31-ADCF-0732-BBF7E183D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5400" dirty="0"/>
              <a:t>DUE GRANDI TEMI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9F96F76-B498-834D-DE60-7783FA6CBD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200" dirty="0"/>
              <a:t>A - LAVORO</a:t>
            </a:r>
          </a:p>
          <a:p>
            <a:r>
              <a:rPr lang="it-IT" sz="3200" dirty="0"/>
              <a:t>B – ISTRUZIONE</a:t>
            </a:r>
          </a:p>
          <a:p>
            <a:r>
              <a:rPr lang="it-IT" sz="3200" dirty="0"/>
              <a:t>	NB la parola scuola è assente nei principi fondamentali</a:t>
            </a:r>
          </a:p>
        </p:txBody>
      </p:sp>
      <p:pic>
        <p:nvPicPr>
          <p:cNvPr id="4" name="Immagine 3" descr="Immagine che contiene testo, Marchio, Carattere, logo">
            <a:extLst>
              <a:ext uri="{FF2B5EF4-FFF2-40B4-BE49-F238E27FC236}">
                <a16:creationId xmlns:a16="http://schemas.microsoft.com/office/drawing/2014/main" id="{FE60912B-EC7B-8EB6-A6DD-D0C53B4C5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564259" y="4866380"/>
            <a:ext cx="7580671" cy="126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375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72BC395-9567-450A-0E53-D07CC1372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800" dirty="0"/>
              <a:t>TRE PUNTI CARATTERIZZANTI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C08A58-D8F5-D231-FB67-0340780838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200" dirty="0"/>
              <a:t>A - FUNZIONE DEL LAVORO</a:t>
            </a:r>
          </a:p>
          <a:p>
            <a:r>
              <a:rPr lang="it-IT" sz="3200" dirty="0"/>
              <a:t>B - SOLIDARIETA’ SOCIALE</a:t>
            </a:r>
          </a:p>
          <a:p>
            <a:r>
              <a:rPr lang="it-IT" sz="3200" dirty="0"/>
              <a:t>C - INTERVENTO DELLO STATO</a:t>
            </a:r>
          </a:p>
          <a:p>
            <a:endParaRPr lang="it-IT" sz="3200" dirty="0"/>
          </a:p>
          <a:p>
            <a:endParaRPr lang="it-IT" sz="3200" dirty="0"/>
          </a:p>
        </p:txBody>
      </p:sp>
      <p:pic>
        <p:nvPicPr>
          <p:cNvPr id="4" name="Immagine 3" descr="Immagine che contiene testo, Marchio, Carattere, logo">
            <a:extLst>
              <a:ext uri="{FF2B5EF4-FFF2-40B4-BE49-F238E27FC236}">
                <a16:creationId xmlns:a16="http://schemas.microsoft.com/office/drawing/2014/main" id="{2DCAF360-5E1A-9CD7-8820-74A03F08C6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579007" y="4866380"/>
            <a:ext cx="7580671" cy="126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919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687693-8F98-EA97-CF33-0C605E1DC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t-IT" sz="4000" dirty="0"/>
              <a:t>NATURA DELLA CARTA COSTITUZIONALE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FA19992-D924-B20B-8CC8-35E9D47EE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/>
              <a:t>A - COMPROMESSO</a:t>
            </a:r>
          </a:p>
          <a:p>
            <a:r>
              <a:rPr lang="it-IT" sz="2800" b="1" dirty="0"/>
              <a:t>B - SINTESI/INCONTRO…DIBATTITO/TENSIONE CIVILE</a:t>
            </a:r>
          </a:p>
          <a:p>
            <a:r>
              <a:rPr lang="it-IT" sz="2800" dirty="0"/>
              <a:t>C - RAPPORTO DIRITTI/DOVERI DEL CITTADINO</a:t>
            </a:r>
          </a:p>
          <a:p>
            <a:endParaRPr lang="it-IT" sz="2800" dirty="0"/>
          </a:p>
          <a:p>
            <a:endParaRPr lang="it-IT" sz="2800" dirty="0"/>
          </a:p>
          <a:p>
            <a:endParaRPr lang="it-IT" sz="2800" dirty="0"/>
          </a:p>
        </p:txBody>
      </p:sp>
      <p:pic>
        <p:nvPicPr>
          <p:cNvPr id="4" name="Immagine 3" descr="Immagine che contiene testo, Marchio, Carattere, logo">
            <a:extLst>
              <a:ext uri="{FF2B5EF4-FFF2-40B4-BE49-F238E27FC236}">
                <a16:creationId xmlns:a16="http://schemas.microsoft.com/office/drawing/2014/main" id="{C378D6DD-5431-C0EB-91F8-52D297555F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305664" y="4709802"/>
            <a:ext cx="7580671" cy="126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224493"/>
      </p:ext>
    </p:extLst>
  </p:cSld>
  <p:clrMapOvr>
    <a:masterClrMapping/>
  </p:clrMapOvr>
</p:sld>
</file>

<file path=ppt/theme/theme1.xml><?xml version="1.0" encoding="utf-8"?>
<a:theme xmlns:a="http://schemas.openxmlformats.org/drawingml/2006/main" name="AdornVTI">
  <a:themeElements>
    <a:clrScheme name="AnalogousFromRegularSeed_2SEEDS">
      <a:dk1>
        <a:srgbClr val="000000"/>
      </a:dk1>
      <a:lt1>
        <a:srgbClr val="FFFFFF"/>
      </a:lt1>
      <a:dk2>
        <a:srgbClr val="402441"/>
      </a:dk2>
      <a:lt2>
        <a:srgbClr val="E2E8E7"/>
      </a:lt2>
      <a:accent1>
        <a:srgbClr val="D51738"/>
      </a:accent1>
      <a:accent2>
        <a:srgbClr val="E72999"/>
      </a:accent2>
      <a:accent3>
        <a:srgbClr val="E75829"/>
      </a:accent3>
      <a:accent4>
        <a:srgbClr val="14BA6A"/>
      </a:accent4>
      <a:accent5>
        <a:srgbClr val="20B7AD"/>
      </a:accent5>
      <a:accent6>
        <a:srgbClr val="1792D5"/>
      </a:accent6>
      <a:hlink>
        <a:srgbClr val="309282"/>
      </a:hlink>
      <a:folHlink>
        <a:srgbClr val="7F7F7F"/>
      </a:folHlink>
    </a:clrScheme>
    <a:fontScheme name="Bembo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ornVTI" id="{497E3FA9-5A27-4D12-9D04-917BEF3D1303}" vid="{34192A01-61CA-4566-9818-841C607496F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133</Words>
  <Application>Microsoft Office PowerPoint</Application>
  <PresentationFormat>Widescreen</PresentationFormat>
  <Paragraphs>25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9" baseType="lpstr">
      <vt:lpstr>Arial</vt:lpstr>
      <vt:lpstr>Bembo</vt:lpstr>
      <vt:lpstr>AdornVTI</vt:lpstr>
      <vt:lpstr>NELLA COSTITUZIONE UN TESORO</vt:lpstr>
      <vt:lpstr>IL DIRITTO ALL’ISTRUZIONE</vt:lpstr>
      <vt:lpstr>GLI IDEALI</vt:lpstr>
      <vt:lpstr>DUE GRANDI TEMI</vt:lpstr>
      <vt:lpstr>TRE PUNTI CARATTERIZZANTI</vt:lpstr>
      <vt:lpstr>NATURA DELLA CARTA COSTITUZIONALE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Nunziata Matteo</dc:creator>
  <cp:lastModifiedBy>Nunziata Matteo</cp:lastModifiedBy>
  <cp:revision>14</cp:revision>
  <dcterms:created xsi:type="dcterms:W3CDTF">2024-10-19T08:13:38Z</dcterms:created>
  <dcterms:modified xsi:type="dcterms:W3CDTF">2024-10-24T09:17:22Z</dcterms:modified>
</cp:coreProperties>
</file>