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0080625" cy="7559675" type="screen4x3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546" y="-84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2E51CAC9-21BE-4333-A9A0-618F90C54F72}" type="slidenum">
              <a:t>‹N›</a:t>
            </a:fld>
            <a:endParaRPr lang="it-IT" sz="14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04363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x-none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CD2899CF-F662-4FBE-95AB-D683AEA9E1A2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17447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x-none" sz="2000" b="0" i="0" u="none" strike="noStrike" kern="1200">
        <a:ln>
          <a:noFill/>
        </a:ln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46FD39-AB6E-490E-AB7C-6A9636F475A5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12881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3A710A-BB87-4ADB-9CC5-2FCE0978F8B8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0725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A28667-1D41-4118-B506-8225E3A5C2FE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2490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E0D8173-A82B-4EC2-8A42-B4D1A585A157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3107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603A03C-8AB3-4A3F-8D34-723F5BE5187F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0939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E2E4C69-DDAE-4C2F-8BB2-744C3C90FF98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57293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2E1D69E-3C84-43C0-B8DD-F5323DDB060A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13171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9C4187-CE6F-47AF-9E5B-61CF9B0B5652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753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0FE682B-165D-4173-8ACA-A1122CA4EE47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61677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7338267-F3DF-459A-9208-EA3824291F56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2623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x-non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17F0ED-F322-4EC4-8C59-F600E77F7150}" type="slidenum"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5700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x-none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x-none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ct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x-none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x-none" sz="1400" kern="1200"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2FE1ABD5-321E-4DC3-AF3B-E39573852430}" type="slidenum">
              <a:t>‹N›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x-none" sz="4400" b="0" i="0" u="none" strike="noStrike" kern="1200">
          <a:ln>
            <a:noFill/>
          </a:ln>
          <a:latin typeface="Arial" pitchFamily="18"/>
          <a:cs typeface="Tahoma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x-none" sz="3200" b="0" i="0" u="none" strike="noStrike" kern="1200">
          <a:ln>
            <a:noFill/>
          </a:ln>
          <a:latin typeface="Arial" pitchFamily="18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x-none"/>
              <a:t>LA BUONA SCUOLA		</a:t>
            </a:r>
          </a:p>
        </p:txBody>
      </p:sp>
      <p:sp>
        <p:nvSpPr>
          <p:cNvPr id="3" name="Sottotitolo 2"/>
          <p:cNvSpPr txBox="1">
            <a:spLocks noGrp="1"/>
          </p:cNvSpPr>
          <p:nvPr>
            <p:ph type="subTitle" idx="4294967295"/>
          </p:nvPr>
        </p:nvSpPr>
        <p:spPr/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r>
              <a:rPr lang="x-none" sz="3600"/>
              <a:t>Legge 13 luglio 2015, n.107</a:t>
            </a:r>
          </a:p>
          <a:p>
            <a:pPr marL="0" lvl="0" indent="0" algn="ctr">
              <a:buNone/>
            </a:pPr>
            <a:endParaRPr lang="x-none"/>
          </a:p>
          <a:p>
            <a:pPr marL="0" lvl="0" indent="0" algn="ctr">
              <a:buNone/>
            </a:pPr>
            <a:r>
              <a:rPr lang="x-none"/>
              <a:t>GU 15 luglio 2015,n.162</a:t>
            </a:r>
          </a:p>
          <a:p>
            <a:pPr marL="0" lvl="0" indent="0" algn="ctr">
              <a:buNone/>
            </a:pPr>
            <a:endParaRPr lang="x-none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x-none"/>
              <a:t>Segnali importanti.....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4822200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x-none"/>
              <a:t>Impegno nel contrasto alla dispersione, mediocrità, insuccesso, disuguaglianze di opportunità</a:t>
            </a:r>
          </a:p>
          <a:p>
            <a:pPr lvl="0"/>
            <a:r>
              <a:rPr lang="x-none"/>
              <a:t>Modernizzazione (lingue, nuove tecnologie, alternanza) senza dimenticare </a:t>
            </a:r>
            <a:r>
              <a:rPr lang="x-none"/>
              <a:t>i </a:t>
            </a:r>
            <a:r>
              <a:rPr lang="it-IT" smtClean="0"/>
              <a:t>s</a:t>
            </a:r>
            <a:r>
              <a:rPr lang="x-none" smtClean="0"/>
              <a:t>aperi </a:t>
            </a:r>
            <a:r>
              <a:rPr lang="x-none"/>
              <a:t>disinteressati</a:t>
            </a:r>
          </a:p>
          <a:p>
            <a:pPr lvl="0"/>
            <a:r>
              <a:rPr lang="x-none"/>
              <a:t>Pratiche gestionali (DS,PTOF, valutazione)</a:t>
            </a:r>
          </a:p>
          <a:p>
            <a:pPr lvl="0"/>
            <a:r>
              <a:rPr lang="x-none"/>
              <a:t>Formazione docente (obbligo, incentivi, meriti)</a:t>
            </a:r>
          </a:p>
          <a:p>
            <a:pPr lvl="0"/>
            <a:r>
              <a:rPr lang="x-none"/>
              <a:t>Investimenti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x-none"/>
              <a:t>10 parole chiave....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4294967295"/>
          </p:nvPr>
        </p:nvSpPr>
        <p:spPr>
          <a:xfrm>
            <a:off x="503999" y="1769040"/>
            <a:ext cx="9071640" cy="5542200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x-none"/>
              <a:t>Alternanza scuola-lavoro</a:t>
            </a:r>
          </a:p>
          <a:p>
            <a:pPr lvl="0"/>
            <a:r>
              <a:rPr lang="x-none"/>
              <a:t>Curriculum dello studente</a:t>
            </a:r>
          </a:p>
          <a:p>
            <a:pPr lvl="0"/>
            <a:r>
              <a:rPr lang="x-none"/>
              <a:t>Digitale</a:t>
            </a:r>
          </a:p>
          <a:p>
            <a:pPr lvl="0"/>
            <a:r>
              <a:rPr lang="x-none"/>
              <a:t>DS</a:t>
            </a:r>
          </a:p>
          <a:p>
            <a:pPr lvl="0"/>
            <a:r>
              <a:rPr lang="x-none"/>
              <a:t>Edilizia</a:t>
            </a:r>
          </a:p>
          <a:p>
            <a:pPr lvl="0"/>
            <a:r>
              <a:rPr lang="x-none"/>
              <a:t>Formazione in servizio</a:t>
            </a:r>
          </a:p>
          <a:p>
            <a:pPr lvl="0"/>
            <a:r>
              <a:rPr lang="x-none"/>
              <a:t>Inclusione</a:t>
            </a:r>
          </a:p>
          <a:p>
            <a:pPr lvl="0"/>
            <a:r>
              <a:rPr lang="x-none"/>
              <a:t>PTOF</a:t>
            </a:r>
          </a:p>
          <a:p>
            <a:pPr lvl="0"/>
            <a:r>
              <a:rPr lang="x-none"/>
              <a:t>Reclutamento e Valutazione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x-none"/>
              <a:t>1 solo articolo e 212 commi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x-none"/>
              <a:t>Molti punti aperti consegnati all'autonomia decisionale delle scuole</a:t>
            </a:r>
          </a:p>
          <a:p>
            <a:pPr lvl="0"/>
            <a:r>
              <a:rPr lang="x-none"/>
              <a:t>Deleghe legislative, il Governo è delegato ad emanare decreti legislativi per regolamentare alcuni aspetti della riforma</a:t>
            </a:r>
          </a:p>
          <a:p>
            <a:pPr lvl="0"/>
            <a:r>
              <a:rPr lang="x-none"/>
              <a:t>La Legge non è chiusa......</a:t>
            </a:r>
          </a:p>
          <a:p>
            <a:pPr lvl="0"/>
            <a:r>
              <a:rPr lang="x-none"/>
              <a:t>La scuola un cantiere aperto.....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124</Words>
  <Application>Microsoft Office PowerPoint</Application>
  <PresentationFormat>Presentazione su schermo (4:3)</PresentationFormat>
  <Paragraphs>25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Default</vt:lpstr>
      <vt:lpstr>LA BUONA SCUOLA  </vt:lpstr>
      <vt:lpstr>Segnali importanti.....</vt:lpstr>
      <vt:lpstr>10 parole chiave....</vt:lpstr>
      <vt:lpstr>1 solo articolo e 212 commi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BUONA SCUOLA  </dc:title>
  <dc:creator>Utente</dc:creator>
  <cp:lastModifiedBy>HP</cp:lastModifiedBy>
  <cp:revision>7</cp:revision>
  <dcterms:created xsi:type="dcterms:W3CDTF">2009-04-16T11:32:32Z</dcterms:created>
  <dcterms:modified xsi:type="dcterms:W3CDTF">2018-10-31T20:20:14Z</dcterms:modified>
</cp:coreProperties>
</file>