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</p:sldIdLst>
  <p:sldSz cx="12192000" cy="6858000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9D94833-FFC7-4CF2-BC76-530583477766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C4B2A4B-E629-467B-9ED8-6D17467395B7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AFF0EDA-3166-4567-B2D7-945B43B9EF95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46A89C6-6CD3-4A92-8FB0-5DACFD3A9977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F1C2CAF-3991-45D7-BFB2-B3E3D90541FF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7826048-146E-4C7A-AE7C-33F6F88C91F9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D7F5BAB-9270-4CE7-BF69-6F33B5850FC0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4FAF4C9-B81B-4D4C-A0BB-318E09367638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FECA881-6F1D-45B2-8F1B-A755FFBA45EB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9E917D4-D501-4E7D-9EF8-AB1FC99BD388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8BDB3E8-737A-464C-962A-A66D741C4978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454140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77878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12952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/>
          </p:nvPr>
        </p:nvSpPr>
        <p:spPr>
          <a:xfrm>
            <a:off x="454140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/>
          </p:nvPr>
        </p:nvSpPr>
        <p:spPr>
          <a:xfrm>
            <a:off x="77878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B7119D0-DFF5-47FB-A733-897FBBA3C13E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0C0C42F-30BC-4849-B3A1-27FFD82F9711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C7B459C-DC44-4152-AB23-1FF251D036DF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407E531B-16C1-4A56-B035-122E1BAB50B9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BB50A4A-2690-4295-9F48-2530FEF5DD00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826792-45A6-4BD3-98DF-BC1CB713A574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72188A5-43E5-4B8C-B13A-29B2589FFB86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F5ABF90-BA13-47EE-8BBD-2E52E4AE6D8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904E571-24CB-47A8-9CC2-08348A7CDBDF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DA0BB20-456F-4E86-B5B4-CE2BA3198893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387E3EF-FBF7-4CC7-A056-91C935B3B65D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C9ABA34-DD7C-4412-A51C-404EA39C316A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/>
          </p:nvPr>
        </p:nvSpPr>
        <p:spPr>
          <a:xfrm>
            <a:off x="454140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/>
          </p:nvPr>
        </p:nvSpPr>
        <p:spPr>
          <a:xfrm>
            <a:off x="77878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4" name="PlaceHolder 5"/>
          <p:cNvSpPr>
            <a:spLocks noGrp="1"/>
          </p:cNvSpPr>
          <p:nvPr>
            <p:ph/>
          </p:nvPr>
        </p:nvSpPr>
        <p:spPr>
          <a:xfrm>
            <a:off x="12952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5" name="PlaceHolder 6"/>
          <p:cNvSpPr>
            <a:spLocks noGrp="1"/>
          </p:cNvSpPr>
          <p:nvPr>
            <p:ph/>
          </p:nvPr>
        </p:nvSpPr>
        <p:spPr>
          <a:xfrm>
            <a:off x="454140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6" name="PlaceHolder 7"/>
          <p:cNvSpPr>
            <a:spLocks noGrp="1"/>
          </p:cNvSpPr>
          <p:nvPr>
            <p:ph/>
          </p:nvPr>
        </p:nvSpPr>
        <p:spPr>
          <a:xfrm>
            <a:off x="77878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FBAF78F-69D1-405E-BD4C-3433E64C71C7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FF78215-2C36-4215-B265-715FD8085710}" type="slidenum">
              <a:t>‹N›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subTitle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72B86A3-0B63-42C7-ABB7-0543DD8E2EE3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75A2F75-65DC-45B9-8D17-B16A704B3FE4}" type="slidenum">
              <a:t>‹N›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4219F09-7756-4AEB-A9FE-E2BB51402BEA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DB0885D-C634-4D65-9B07-B908CC2D692B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subTitle"/>
          </p:nvPr>
        </p:nvSpPr>
        <p:spPr>
          <a:xfrm>
            <a:off x="1295280" y="982080"/>
            <a:ext cx="9600840" cy="6043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it-IT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258B69D-04D8-4687-88CA-59AE7E16CDD5}" type="slidenum">
              <a:t>‹N›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D608187-1892-4A12-A14A-1D20E5A4BB8A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331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41F9DAD-6D19-4081-80CC-4FC75068BC9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7BE3373-0EB3-4A52-B270-EB67F41BF6DC}" type="slidenum">
              <a:t>‹N›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/>
          </p:nvPr>
        </p:nvSpPr>
        <p:spPr>
          <a:xfrm>
            <a:off x="1295280" y="4290480"/>
            <a:ext cx="96008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4BCE46B-FF69-417A-A6BA-9C380CBC8138}" type="slidenum">
              <a:t>‹N›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215040" y="25570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5" name="PlaceHolder 4"/>
          <p:cNvSpPr>
            <a:spLocks noGrp="1"/>
          </p:cNvSpPr>
          <p:nvPr>
            <p:ph/>
          </p:nvPr>
        </p:nvSpPr>
        <p:spPr>
          <a:xfrm>
            <a:off x="129528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6" name="PlaceHolder 5"/>
          <p:cNvSpPr>
            <a:spLocks noGrp="1"/>
          </p:cNvSpPr>
          <p:nvPr>
            <p:ph/>
          </p:nvPr>
        </p:nvSpPr>
        <p:spPr>
          <a:xfrm>
            <a:off x="6215040" y="4290480"/>
            <a:ext cx="468504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46B4B16-1D0C-4AC8-A444-892A49FD5092}" type="slidenum">
              <a:t>‹N›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454140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7787880" y="25570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1" name="PlaceHolder 5"/>
          <p:cNvSpPr>
            <a:spLocks noGrp="1"/>
          </p:cNvSpPr>
          <p:nvPr>
            <p:ph/>
          </p:nvPr>
        </p:nvSpPr>
        <p:spPr>
          <a:xfrm>
            <a:off x="12952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2" name="PlaceHolder 6"/>
          <p:cNvSpPr>
            <a:spLocks noGrp="1"/>
          </p:cNvSpPr>
          <p:nvPr>
            <p:ph/>
          </p:nvPr>
        </p:nvSpPr>
        <p:spPr>
          <a:xfrm>
            <a:off x="454140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3" name="PlaceHolder 7"/>
          <p:cNvSpPr>
            <a:spLocks noGrp="1"/>
          </p:cNvSpPr>
          <p:nvPr>
            <p:ph/>
          </p:nvPr>
        </p:nvSpPr>
        <p:spPr>
          <a:xfrm>
            <a:off x="7787880" y="4290480"/>
            <a:ext cx="3091320" cy="158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C15A0BE-FEA3-4573-B3ED-16EF03F121BF}" type="slidenum">
              <a:t>‹N›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6"/>
          <p:cNvGrpSpPr/>
          <p:nvPr/>
        </p:nvGrpSpPr>
        <p:grpSpPr>
          <a:xfrm>
            <a:off x="0" y="0"/>
            <a:ext cx="12188520" cy="6855840"/>
            <a:chOff x="0" y="0"/>
            <a:chExt cx="12188520" cy="6855840"/>
          </a:xfrm>
        </p:grpSpPr>
        <p:pic>
          <p:nvPicPr>
            <p:cNvPr id="12" name="Picture 7" descr="HD-PanelContent-V.png"/>
            <p:cNvPicPr/>
            <p:nvPr/>
          </p:nvPicPr>
          <p:blipFill>
            <a:blip r:embed="rId15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B15E28"/>
              </a:solidFill>
              <a:miter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3" name="Picture 9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75960"/>
              <a:ext cx="75852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" name="Picture 10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6173280"/>
              <a:ext cx="75852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Fare clic per modificare lo stile del titolo dello schema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1000" b="0" strike="noStrike" spc="-1">
                <a:solidFill>
                  <a:srgbClr val="000000"/>
                </a:solidFill>
                <a:latin typeface="Garamond"/>
              </a:rPr>
              <a:t>&lt;data/ora&gt;</a:t>
            </a:r>
            <a:endParaRPr lang="it-IT" sz="1000" b="0" strike="noStrike" spc="-1">
              <a:latin typeface="Times New Roman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ftr" idx="2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sldNum" idx="3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10BB8A1-019C-42C1-BE44-A8A474396B00}" type="slidenum">
              <a:rPr lang="it-IT" sz="1000" b="0" strike="noStrike" spc="-1">
                <a:solidFill>
                  <a:srgbClr val="000000"/>
                </a:solidFill>
                <a:latin typeface="Garamond"/>
              </a:rPr>
              <a:t>‹N›</a:t>
            </a:fld>
            <a:endParaRPr lang="it-IT" sz="1000" b="0" strike="noStrike" spc="-1">
              <a:latin typeface="Times New Roman"/>
            </a:endParaRPr>
          </a:p>
        </p:txBody>
      </p:sp>
      <p:sp>
        <p:nvSpPr>
          <p:cNvPr id="9" name="Straight Connector 13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B15E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262626"/>
                </a:solidFill>
                <a:latin typeface="Garamond"/>
              </a:rPr>
              <a:t>Fai clic per modificare il formato del testo della struttura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strike="noStrike" spc="-1">
                <a:solidFill>
                  <a:srgbClr val="262626"/>
                </a:solidFill>
                <a:latin typeface="Garamond"/>
              </a:rPr>
              <a:t>Secondo livello struttura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strike="noStrike" spc="-1">
                <a:solidFill>
                  <a:srgbClr val="262626"/>
                </a:solidFill>
                <a:latin typeface="Garamond"/>
              </a:rPr>
              <a:t>Terzo livello struttura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b="0" strike="noStrike" spc="-1">
                <a:solidFill>
                  <a:srgbClr val="262626"/>
                </a:solidFill>
                <a:latin typeface="Garamond"/>
              </a:rPr>
              <a:t>Quarto livello struttura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latin typeface="Garamond"/>
              </a:rPr>
              <a:t>Quinto livello struttura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latin typeface="Garamond"/>
              </a:rPr>
              <a:t>Sesto livello struttura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262626"/>
                </a:solidFill>
                <a:latin typeface="Garamond"/>
              </a:rPr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6"/>
          <p:cNvGrpSpPr/>
          <p:nvPr/>
        </p:nvGrpSpPr>
        <p:grpSpPr>
          <a:xfrm>
            <a:off x="0" y="0"/>
            <a:ext cx="12188520" cy="6855840"/>
            <a:chOff x="0" y="0"/>
            <a:chExt cx="12188520" cy="6855840"/>
          </a:xfrm>
        </p:grpSpPr>
        <p:pic>
          <p:nvPicPr>
            <p:cNvPr id="48" name="Picture 7" descr="HD-PanelContent-V.png"/>
            <p:cNvPicPr/>
            <p:nvPr/>
          </p:nvPicPr>
          <p:blipFill>
            <a:blip r:embed="rId15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9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B15E28"/>
              </a:solidFill>
              <a:miter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50" name="Picture 9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75960"/>
              <a:ext cx="75852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Picture 10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6173280"/>
              <a:ext cx="75852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Fare clic per modificare lo stile del titolo dello schema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129528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B15E28"/>
                </a:solidFill>
                <a:latin typeface="Garamond"/>
              </a:rPr>
              <a:t>Modifica gli stili del testo dello schema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129528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Modifica gli stili del testo dello schema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000" b="0" strike="noStrike" spc="-1">
                <a:solidFill>
                  <a:srgbClr val="262626"/>
                </a:solidFill>
                <a:latin typeface="Garamond"/>
              </a:rPr>
              <a:t>Secondo livello</a:t>
            </a:r>
            <a:endParaRPr lang="en-US" sz="2000" b="0" strike="noStrike" spc="-1">
              <a:solidFill>
                <a:srgbClr val="262626"/>
              </a:solidFill>
              <a:latin typeface="Garamond"/>
            </a:endParaRPr>
          </a:p>
          <a:p>
            <a:pPr marL="1200240" lvl="2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800" b="0" strike="noStrike" spc="-1">
                <a:solidFill>
                  <a:srgbClr val="262626"/>
                </a:solidFill>
                <a:latin typeface="Garamond"/>
              </a:rPr>
              <a:t>Terzo livello</a:t>
            </a:r>
            <a:endParaRPr lang="en-US" sz="1800" b="0" strike="noStrike" spc="-1">
              <a:solidFill>
                <a:srgbClr val="262626"/>
              </a:solidFill>
              <a:latin typeface="Garamond"/>
            </a:endParaRPr>
          </a:p>
          <a:p>
            <a:pPr marL="1542960" lvl="3" indent="-17136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600" b="0" strike="noStrike" spc="-1">
                <a:solidFill>
                  <a:srgbClr val="262626"/>
                </a:solidFill>
                <a:latin typeface="Garamond"/>
              </a:rPr>
              <a:t>Quarto livello</a:t>
            </a:r>
            <a:endParaRPr lang="en-US" sz="1600" b="0" strike="noStrike" spc="-1">
              <a:solidFill>
                <a:srgbClr val="262626"/>
              </a:solidFill>
              <a:latin typeface="Garamond"/>
            </a:endParaRPr>
          </a:p>
          <a:p>
            <a:pPr marL="2000160" lvl="4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400" b="0" strike="noStrike" spc="-1">
                <a:solidFill>
                  <a:srgbClr val="262626"/>
                </a:solidFill>
                <a:latin typeface="Garamond"/>
              </a:rPr>
              <a:t>Quinto livello</a:t>
            </a:r>
            <a:endParaRPr lang="en-US" sz="1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18084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B15E28"/>
                </a:solidFill>
                <a:latin typeface="Garamond"/>
              </a:rPr>
              <a:t>Modifica gli stili del testo dello schema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618084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Modifica gli stili del testo dello schema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000" b="0" strike="noStrike" spc="-1">
                <a:solidFill>
                  <a:srgbClr val="262626"/>
                </a:solidFill>
                <a:latin typeface="Garamond"/>
              </a:rPr>
              <a:t>Secondo livello</a:t>
            </a:r>
            <a:endParaRPr lang="en-US" sz="2000" b="0" strike="noStrike" spc="-1">
              <a:solidFill>
                <a:srgbClr val="262626"/>
              </a:solidFill>
              <a:latin typeface="Garamond"/>
            </a:endParaRPr>
          </a:p>
          <a:p>
            <a:pPr marL="1200240" lvl="2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800" b="0" strike="noStrike" spc="-1">
                <a:solidFill>
                  <a:srgbClr val="262626"/>
                </a:solidFill>
                <a:latin typeface="Garamond"/>
              </a:rPr>
              <a:t>Terzo livello</a:t>
            </a:r>
            <a:endParaRPr lang="en-US" sz="1800" b="0" strike="noStrike" spc="-1">
              <a:solidFill>
                <a:srgbClr val="262626"/>
              </a:solidFill>
              <a:latin typeface="Garamond"/>
            </a:endParaRPr>
          </a:p>
          <a:p>
            <a:pPr marL="1542960" lvl="3" indent="-17136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600" b="0" strike="noStrike" spc="-1">
                <a:solidFill>
                  <a:srgbClr val="262626"/>
                </a:solidFill>
                <a:latin typeface="Garamond"/>
              </a:rPr>
              <a:t>Quarto livello</a:t>
            </a:r>
            <a:endParaRPr lang="en-US" sz="1600" b="0" strike="noStrike" spc="-1">
              <a:solidFill>
                <a:srgbClr val="262626"/>
              </a:solidFill>
              <a:latin typeface="Garamond"/>
            </a:endParaRPr>
          </a:p>
          <a:p>
            <a:pPr marL="2000160" lvl="4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400" b="0" strike="noStrike" spc="-1">
                <a:solidFill>
                  <a:srgbClr val="262626"/>
                </a:solidFill>
                <a:latin typeface="Garamond"/>
              </a:rPr>
              <a:t>Quinto livello</a:t>
            </a:r>
            <a:endParaRPr lang="en-US" sz="1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7" name="PlaceHolder 6"/>
          <p:cNvSpPr>
            <a:spLocks noGrp="1"/>
          </p:cNvSpPr>
          <p:nvPr>
            <p:ph type="dt" idx="4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1000" b="0" strike="noStrike" spc="-1">
                <a:solidFill>
                  <a:srgbClr val="000000"/>
                </a:solidFill>
                <a:latin typeface="Garamond"/>
              </a:rPr>
              <a:t>&lt;data/ora&gt;</a:t>
            </a:r>
            <a:endParaRPr lang="it-IT" sz="1000" b="0" strike="noStrike" spc="-1">
              <a:latin typeface="Times New Roman"/>
            </a:endParaRPr>
          </a:p>
        </p:txBody>
      </p:sp>
      <p:sp>
        <p:nvSpPr>
          <p:cNvPr id="58" name="PlaceHolder 7"/>
          <p:cNvSpPr>
            <a:spLocks noGrp="1"/>
          </p:cNvSpPr>
          <p:nvPr>
            <p:ph type="ftr" idx="5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59" name="PlaceHolder 8"/>
          <p:cNvSpPr>
            <a:spLocks noGrp="1"/>
          </p:cNvSpPr>
          <p:nvPr>
            <p:ph type="sldNum" idx="6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E5F56B8-9E7C-4F67-9484-A1315558A449}" type="slidenum">
              <a:rPr lang="it-IT" sz="1000" b="0" strike="noStrike" spc="-1">
                <a:solidFill>
                  <a:srgbClr val="000000"/>
                </a:solidFill>
                <a:latin typeface="Garamond"/>
              </a:rPr>
              <a:t>‹N›</a:t>
            </a:fld>
            <a:endParaRPr lang="it-IT" sz="1000" b="0" strike="noStrike" spc="-1">
              <a:latin typeface="Times New Roman"/>
            </a:endParaRPr>
          </a:p>
        </p:txBody>
      </p:sp>
      <p:sp>
        <p:nvSpPr>
          <p:cNvPr id="60" name="Straight Connector 17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B15E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roup 6"/>
          <p:cNvGrpSpPr/>
          <p:nvPr/>
        </p:nvGrpSpPr>
        <p:grpSpPr>
          <a:xfrm>
            <a:off x="0" y="0"/>
            <a:ext cx="12188520" cy="6855840"/>
            <a:chOff x="0" y="0"/>
            <a:chExt cx="12188520" cy="6855840"/>
          </a:xfrm>
        </p:grpSpPr>
        <p:pic>
          <p:nvPicPr>
            <p:cNvPr id="98" name="Picture 7" descr="HD-PanelContent-V.png"/>
            <p:cNvPicPr/>
            <p:nvPr/>
          </p:nvPicPr>
          <p:blipFill>
            <a:blip r:embed="rId15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9" name="Rectangle 8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solidFill>
                <a:srgbClr val="B15E28"/>
              </a:solidFill>
              <a:miter/>
            </a:ln>
            <a:effectLst>
              <a:innerShdw blurRad="25400" dist="12700" dir="135000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00" name="Picture 9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75960"/>
              <a:ext cx="75852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1" name="Picture 10" descr="HDRibbonContent-UniformTrim.png"/>
            <p:cNvPicPr/>
            <p:nvPr/>
          </p:nvPicPr>
          <p:blipFill>
            <a:blip r:embed="rId16"/>
            <a:srcRect r="5079"/>
            <a:stretch/>
          </p:blipFill>
          <p:spPr>
            <a:xfrm rot="5400000">
              <a:off x="5706720" y="6173280"/>
              <a:ext cx="75852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2" name="Straight Connector 6"/>
          <p:cNvSpPr/>
          <p:nvPr/>
        </p:nvSpPr>
        <p:spPr>
          <a:xfrm>
            <a:off x="1396080" y="2421360"/>
            <a:ext cx="9407160" cy="360"/>
          </a:xfrm>
          <a:prstGeom prst="line">
            <a:avLst/>
          </a:prstGeom>
          <a:ln>
            <a:solidFill>
              <a:srgbClr val="B15E28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Fare clic per modificare lo stile del titolo dello schema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Modifica gli stili del testo dello schema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743040" lvl="1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000" b="0" strike="noStrike" spc="-1">
                <a:solidFill>
                  <a:srgbClr val="262626"/>
                </a:solidFill>
                <a:latin typeface="Garamond"/>
              </a:rPr>
              <a:t>Secondo livello</a:t>
            </a:r>
            <a:endParaRPr lang="en-US" sz="2000" b="0" strike="noStrike" spc="-1">
              <a:solidFill>
                <a:srgbClr val="262626"/>
              </a:solidFill>
              <a:latin typeface="Garamond"/>
            </a:endParaRPr>
          </a:p>
          <a:p>
            <a:pPr marL="1200240" lvl="2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800" b="0" strike="noStrike" spc="-1">
                <a:solidFill>
                  <a:srgbClr val="262626"/>
                </a:solidFill>
                <a:latin typeface="Garamond"/>
              </a:rPr>
              <a:t>Terzo livello</a:t>
            </a:r>
            <a:endParaRPr lang="en-US" sz="1800" b="0" strike="noStrike" spc="-1">
              <a:solidFill>
                <a:srgbClr val="262626"/>
              </a:solidFill>
              <a:latin typeface="Garamond"/>
            </a:endParaRPr>
          </a:p>
          <a:p>
            <a:pPr marL="1542960" lvl="3" indent="-17136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600" b="0" strike="noStrike" spc="-1">
                <a:solidFill>
                  <a:srgbClr val="262626"/>
                </a:solidFill>
                <a:latin typeface="Garamond"/>
              </a:rPr>
              <a:t>Quarto livello</a:t>
            </a:r>
            <a:endParaRPr lang="en-US" sz="1600" b="0" strike="noStrike" spc="-1">
              <a:solidFill>
                <a:srgbClr val="262626"/>
              </a:solidFill>
              <a:latin typeface="Garamond"/>
            </a:endParaRPr>
          </a:p>
          <a:p>
            <a:pPr marL="2000160" lvl="4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1400" b="0" strike="noStrike" spc="-1">
                <a:solidFill>
                  <a:srgbClr val="262626"/>
                </a:solidFill>
                <a:latin typeface="Garamond"/>
              </a:rPr>
              <a:t>Quinto livello</a:t>
            </a:r>
            <a:endParaRPr lang="en-US" sz="1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dt" idx="7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r>
              <a:rPr lang="it-IT" sz="1000" b="0" strike="noStrike" spc="-1">
                <a:solidFill>
                  <a:srgbClr val="000000"/>
                </a:solidFill>
                <a:latin typeface="Garamond"/>
              </a:rPr>
              <a:t>&lt;data/ora&gt;</a:t>
            </a:r>
            <a:endParaRPr lang="it-IT" sz="1000" b="0" strike="noStrike" spc="-1">
              <a:latin typeface="Times New Roman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ftr" idx="8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lang="it-IT" sz="1400" b="0" strike="noStrike" spc="-1">
                <a:latin typeface="Times New Roman"/>
              </a:defRPr>
            </a:lvl1pPr>
          </a:lstStyle>
          <a:p>
            <a:pPr algn="ctr">
              <a:buNone/>
            </a:pPr>
            <a:r>
              <a:rPr lang="it-IT" sz="1400" b="0" strike="noStrike" spc="-1">
                <a:latin typeface="Times New Roman"/>
              </a:rPr>
              <a:t>&lt;piè di pagina&gt;</a:t>
            </a:r>
          </a:p>
        </p:txBody>
      </p:sp>
      <p:sp>
        <p:nvSpPr>
          <p:cNvPr id="107" name="PlaceHolder 5"/>
          <p:cNvSpPr>
            <a:spLocks noGrp="1"/>
          </p:cNvSpPr>
          <p:nvPr>
            <p:ph type="sldNum" idx="9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it-IT" sz="1000" b="0" strike="noStrike" spc="-1">
                <a:solidFill>
                  <a:srgbClr val="000000"/>
                </a:solidFill>
                <a:latin typeface="Garamond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A2FCF05E-69E0-409E-816A-FE2FF604E05F}" type="slidenum">
              <a:rPr lang="it-IT" sz="1000" b="0" strike="noStrike" spc="-1">
                <a:solidFill>
                  <a:srgbClr val="000000"/>
                </a:solidFill>
                <a:latin typeface="Garamond"/>
              </a:rPr>
              <a:t>‹N›</a:t>
            </a:fld>
            <a:endParaRPr lang="it-IT" sz="10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5400" b="0" strike="noStrike" spc="-1">
                <a:solidFill>
                  <a:srgbClr val="262626"/>
                </a:solidFill>
                <a:latin typeface="Garamond"/>
              </a:rPr>
              <a:t>DEFINIZIONE DI SCUOLA</a:t>
            </a:r>
            <a:endParaRPr lang="en-US" sz="5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914400" y="4853520"/>
            <a:ext cx="2869560" cy="548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1000" lnSpcReduction="20000"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Istituto Superiore di Scienze Religiose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 err="1">
                <a:solidFill>
                  <a:srgbClr val="262626"/>
                </a:solidFill>
                <a:latin typeface="Garamond"/>
              </a:rPr>
              <a:t>a.a</a:t>
            </a: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. 2024/2025</a:t>
            </a: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</a:pP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Definizione di scuola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129528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1293120" y="2696400"/>
            <a:ext cx="4717800" cy="2632320"/>
          </a:xfrm>
          <a:prstGeom prst="rect">
            <a:avLst/>
          </a:prstGeom>
          <a:solidFill>
            <a:srgbClr val="BA781E"/>
          </a:solidFill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COMUNITA’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EDUCAZIONE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ORGANIZZAZIONE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/>
          </p:nvPr>
        </p:nvSpPr>
        <p:spPr>
          <a:xfrm>
            <a:off x="618084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0" name="PlaceHolder 5"/>
          <p:cNvSpPr>
            <a:spLocks noGrp="1"/>
          </p:cNvSpPr>
          <p:nvPr>
            <p:ph/>
          </p:nvPr>
        </p:nvSpPr>
        <p:spPr>
          <a:xfrm>
            <a:off x="6180840" y="2658600"/>
            <a:ext cx="4717800" cy="2632320"/>
          </a:xfrm>
          <a:prstGeom prst="rect">
            <a:avLst/>
          </a:prstGeom>
          <a:solidFill>
            <a:srgbClr val="00B0F0"/>
          </a:solidFill>
          <a:ln w="0">
            <a:solidFill>
              <a:srgbClr val="BA781E"/>
            </a:solidFill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</a:pP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262626"/>
                </a:solidFill>
                <a:latin typeface="Garamond"/>
              </a:rPr>
              <a:t>COMUNITA’ EDUCANTE ORGANIZZATA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DEFINIZIONE DI SCUOLA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129528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B15E28"/>
                </a:solidFill>
                <a:latin typeface="Garamond"/>
              </a:rPr>
              <a:t>COMUNITA’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129528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CONDIVISIONE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618084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B15E28"/>
                </a:solidFill>
                <a:latin typeface="Garamond"/>
              </a:rPr>
              <a:t>EDUCANTE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5" name="PlaceHolder 5"/>
          <p:cNvSpPr>
            <a:spLocks noGrp="1"/>
          </p:cNvSpPr>
          <p:nvPr>
            <p:ph/>
          </p:nvPr>
        </p:nvSpPr>
        <p:spPr>
          <a:xfrm>
            <a:off x="618084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FINALITA’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DEFINIZIONE DI SCUOLA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129528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B15E28"/>
                </a:solidFill>
                <a:latin typeface="Garamond"/>
              </a:rPr>
              <a:t>ORGANIZZATA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/>
          </p:nvPr>
        </p:nvSpPr>
        <p:spPr>
          <a:xfrm>
            <a:off x="129528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DS e Collaboratori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DSGA 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DOCENTI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CONSIGLIO D’ISTITUTO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ATA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/>
          </p:nvPr>
        </p:nvSpPr>
        <p:spPr>
          <a:xfrm>
            <a:off x="6180840" y="2658600"/>
            <a:ext cx="4717800" cy="5760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it-IT" sz="2800" b="0" strike="noStrike" spc="-1">
                <a:solidFill>
                  <a:srgbClr val="9EAE51"/>
                </a:solidFill>
                <a:latin typeface="Garamond"/>
              </a:rPr>
              <a:t>STRUTTURATA</a:t>
            </a:r>
            <a:endParaRPr lang="en-US" sz="2800" b="0" strike="noStrike" spc="-1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60" name="PlaceHolder 5"/>
          <p:cNvSpPr>
            <a:spLocks noGrp="1"/>
          </p:cNvSpPr>
          <p:nvPr>
            <p:ph/>
          </p:nvPr>
        </p:nvSpPr>
        <p:spPr>
          <a:xfrm>
            <a:off x="6180840" y="3243240"/>
            <a:ext cx="4717800" cy="2632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Consiglio di presidenza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Uffici di segreteria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Collegio Docenti - Dipartimenti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Governo rappresentativo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Addetti Tecnici Amministrativi</a:t>
            </a:r>
            <a:endParaRPr lang="en-US" sz="2400" b="0" strike="noStrike" spc="-1">
              <a:solidFill>
                <a:srgbClr val="262626"/>
              </a:solidFill>
              <a:latin typeface="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  <a:solidFill>
            <a:srgbClr val="00B0F0"/>
          </a:solidFill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it-IT" sz="4400" b="0" strike="noStrike" spc="-1">
                <a:solidFill>
                  <a:srgbClr val="262626"/>
                </a:solidFill>
                <a:latin typeface="Garamond"/>
              </a:rPr>
              <a:t>DEFINIZIONE DI SCUOLA</a:t>
            </a:r>
            <a:endParaRPr lang="en-US" sz="4400" b="0" strike="noStrike" spc="-1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000" lnSpcReduction="10000"/>
          </a:bodyPr>
          <a:lstStyle/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FF0000"/>
                </a:solidFill>
                <a:latin typeface="Garamond"/>
              </a:rPr>
              <a:t>STRUTTURA </a:t>
            </a:r>
            <a:r>
              <a:rPr lang="it-IT" sz="2400" b="0" strike="noStrike" spc="-1">
                <a:solidFill>
                  <a:srgbClr val="FF0000"/>
                </a:solidFill>
                <a:latin typeface="Garamond"/>
              </a:rPr>
              <a:t>NORMATIVA COMPLESSA</a:t>
            </a:r>
            <a:r>
              <a:rPr lang="it-IT" sz="2400" b="0" strike="noStrike" spc="-1">
                <a:solidFill>
                  <a:srgbClr val="262626"/>
                </a:solidFill>
                <a:latin typeface="Garamond"/>
              </a:rPr>
              <a:t> 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Costituzione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 Decreti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 Leggi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 Regolamenti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 Circolari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  <a:p>
            <a:pPr marL="285840" indent="-28584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B15E28"/>
              </a:buClr>
              <a:buSzPct val="115000"/>
              <a:buFont typeface="Arial"/>
              <a:buChar char="•"/>
            </a:pPr>
            <a:r>
              <a:rPr lang="it-IT" sz="2400" b="0" strike="noStrike" spc="-1" dirty="0">
                <a:solidFill>
                  <a:srgbClr val="262626"/>
                </a:solidFill>
                <a:latin typeface="Garamond"/>
              </a:rPr>
              <a:t> Note</a:t>
            </a:r>
            <a:endParaRPr lang="en-US" sz="2400" b="0" strike="noStrike" spc="-1" dirty="0">
              <a:solidFill>
                <a:srgbClr val="262626"/>
              </a:solidFill>
              <a:latin typeface="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</TotalTime>
  <Words>78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5</vt:i4>
      </vt:variant>
    </vt:vector>
  </HeadingPairs>
  <TitlesOfParts>
    <vt:vector size="13" baseType="lpstr">
      <vt:lpstr>Arial</vt:lpstr>
      <vt:lpstr>Garamond</vt:lpstr>
      <vt:lpstr>Symbol</vt:lpstr>
      <vt:lpstr>Times New Roman</vt:lpstr>
      <vt:lpstr>Wingdings</vt:lpstr>
      <vt:lpstr>Office Theme</vt:lpstr>
      <vt:lpstr>Office Theme</vt:lpstr>
      <vt:lpstr>Office Theme</vt:lpstr>
      <vt:lpstr>DEFINIZIONE DI SCUOLA</vt:lpstr>
      <vt:lpstr>Definizione di scuola</vt:lpstr>
      <vt:lpstr>DEFINIZIONE DI SCUOLA</vt:lpstr>
      <vt:lpstr>DEFINIZIONE DI SCUOLA</vt:lpstr>
      <vt:lpstr>DEFINIZIONE DI SCUOLA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DEFINIZIONE DI SCUOLA</dc:title>
  <dc:subject/>
  <dc:creator>Matteo Nunziata</dc:creator>
  <dc:description/>
  <cp:lastModifiedBy>Nunziata Matteo</cp:lastModifiedBy>
  <cp:revision>18</cp:revision>
  <dcterms:created xsi:type="dcterms:W3CDTF">2018-06-30T14:57:11Z</dcterms:created>
  <dcterms:modified xsi:type="dcterms:W3CDTF">2024-09-26T08:03:32Z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C4AF3192-D658-46BC-8198-5EE556D030D4</vt:lpwstr>
  </property>
  <property fmtid="{D5CDD505-2E9C-101B-9397-08002B2CF9AE}" pid="3" name="ArticulatePath">
    <vt:lpwstr>DEFINIZIONE DI SCUOLA</vt:lpwstr>
  </property>
  <property fmtid="{D5CDD505-2E9C-101B-9397-08002B2CF9AE}" pid="4" name="PresentationFormat">
    <vt:lpwstr>Personalizzato</vt:lpwstr>
  </property>
  <property fmtid="{D5CDD505-2E9C-101B-9397-08002B2CF9AE}" pid="5" name="Slides">
    <vt:i4>5</vt:i4>
  </property>
</Properties>
</file>